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6aa9950c4c49ca" /><Relationship Type="http://schemas.openxmlformats.org/officeDocument/2006/relationships/extended-properties" Target="/docProps/app.xml" Id="R96e27155849f49bf" /><Relationship Type="http://schemas.openxmlformats.org/officeDocument/2006/relationships/officeDocument" Target="/ppt/presentation.xml" Id="Rd95a8fd9aaab40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ac0f4d664f4972"/>
  </p:sldMasterIdLst>
  <p:notesMasterIdLst>
    <p:notesMasterId xmlns:r="http://schemas.openxmlformats.org/officeDocument/2006/relationships" r:id="R6fe96dc72a224782"/>
  </p:notesMasterIdLst>
  <p:sldIdLst>
    <p:sldId xmlns:r="http://schemas.openxmlformats.org/officeDocument/2006/relationships" id="256" r:id="Rcb18a6566d3b4fee"/>
    <p:sldId xmlns:r="http://schemas.openxmlformats.org/officeDocument/2006/relationships" id="257" r:id="Rc4117aa392ac4ff2"/>
    <p:sldId xmlns:r="http://schemas.openxmlformats.org/officeDocument/2006/relationships" id="258" r:id="Rd5135211b1e34ebb"/>
    <p:sldId xmlns:r="http://schemas.openxmlformats.org/officeDocument/2006/relationships" id="259" r:id="Rd1de05bd099148c3"/>
    <p:sldId xmlns:r="http://schemas.openxmlformats.org/officeDocument/2006/relationships" id="260" r:id="Ra524ba0e3bdc476f"/>
    <p:sldId xmlns:r="http://schemas.openxmlformats.org/officeDocument/2006/relationships" id="261" r:id="R625156db15964700"/>
    <p:sldId xmlns:r="http://schemas.openxmlformats.org/officeDocument/2006/relationships" id="262" r:id="Ra3276a9215df4f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a6bb9bef854f83" /><Relationship Type="http://schemas.openxmlformats.org/officeDocument/2006/relationships/slideMaster" Target="/ppt/slideMasters/slideMaster1.xml" Id="R32ac0f4d664f4972" /><Relationship Type="http://schemas.openxmlformats.org/officeDocument/2006/relationships/notesMaster" Target="/ppt/notesMasters/notesMaster1.xml" Id="R6fe96dc72a224782" /><Relationship Type="http://schemas.openxmlformats.org/officeDocument/2006/relationships/presProps" Target="/ppt/presProps.xml" Id="Rfe8fc7d6c3ab4804" /><Relationship Type="http://schemas.openxmlformats.org/officeDocument/2006/relationships/tableStyles" Target="/ppt/tableStyles.xml" Id="Re2ef4193c81f4705" /><Relationship Type="http://schemas.openxmlformats.org/officeDocument/2006/relationships/slide" Target="/ppt/slides/slide1.xml" Id="Rcb18a6566d3b4fee" /><Relationship Type="http://schemas.openxmlformats.org/officeDocument/2006/relationships/slide" Target="/ppt/slides/slide2.xml" Id="Rc4117aa392ac4ff2" /><Relationship Type="http://schemas.openxmlformats.org/officeDocument/2006/relationships/slide" Target="/ppt/slides/slide3.xml" Id="Rd5135211b1e34ebb" /><Relationship Type="http://schemas.openxmlformats.org/officeDocument/2006/relationships/slide" Target="/ppt/slides/slide4.xml" Id="Rd1de05bd099148c3" /><Relationship Type="http://schemas.openxmlformats.org/officeDocument/2006/relationships/slide" Target="/ppt/slides/slide5.xml" Id="Ra524ba0e3bdc476f" /><Relationship Type="http://schemas.openxmlformats.org/officeDocument/2006/relationships/slide" Target="/ppt/slides/slide6.xml" Id="R625156db15964700" /><Relationship Type="http://schemas.openxmlformats.org/officeDocument/2006/relationships/slide" Target="/ppt/slides/slide7.xml" Id="Ra3276a9215df4f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5a612138ec4b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153d09f6154bdf" /><Relationship Type="http://schemas.openxmlformats.org/officeDocument/2006/relationships/notesMaster" Target="/ppt/notesMasters/notesMaster1.xml" Id="R7cb0bbbf626a41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d79f1370a14a38" /><Relationship Type="http://schemas.openxmlformats.org/officeDocument/2006/relationships/notesMaster" Target="/ppt/notesMasters/notesMaster1.xml" Id="R02bbfe398cf84e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c93ea1d47044fe" /><Relationship Type="http://schemas.openxmlformats.org/officeDocument/2006/relationships/notesMaster" Target="/ppt/notesMasters/notesMaster1.xml" Id="Rb2791ae13bb943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231c471ac24d99" /><Relationship Type="http://schemas.openxmlformats.org/officeDocument/2006/relationships/notesMaster" Target="/ppt/notesMasters/notesMaster1.xml" Id="R9e6c7d1d1ca541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576afb1320a42c3" /><Relationship Type="http://schemas.openxmlformats.org/officeDocument/2006/relationships/notesMaster" Target="/ppt/notesMasters/notesMaster1.xml" Id="Rc472c43e5e3c49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4f2845268c42a9" /><Relationship Type="http://schemas.openxmlformats.org/officeDocument/2006/relationships/notesMaster" Target="/ppt/notesMasters/notesMaster1.xml" Id="R2e8291121e7147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e0044e2f3a495e" /><Relationship Type="http://schemas.openxmlformats.org/officeDocument/2006/relationships/notesMaster" Target="/ppt/notesMasters/notesMaster1.xml" Id="Rc7a64867d5254a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Фотография: материалы БМК, презентация «БМК — Ёлки 2026 — финальная». Предложение основано на согласованной задаче от 16.10.2026. Стоимость и состав услуг согласуются индивидуально для события. Предоплата, отмена, доставка и ответственность фиксируются в конкретном предложении.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Фотография: материалы БМК, презентация «БМК — Ёлки 2026 — финальная». Предложение основано на согласованной задаче от 16.10.2026. Стоимость и состав услуг согласуются индивидуально для события. Предоплата, отмена, доставка и ответственность фиксируются в конкретном предложении.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Фотография: материалы БМК, презентация «БМК — Ёлки 2026 — финальная». Предложение основано на согласованной задаче от 16.10.2026. Стоимость и состав услуг согласуются индивидуально для события. Предоплата, отмена, доставка и ответственность фиксируются в конкретном предложении.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Фотография: материалы БМК, презентация «БМК — Ёлки 2026 — финальная». Предложение основано на согласованной задаче от 16.10.2026. Стоимость и состав услуг согласуются индивидуально для события. Предоплата, отмена, доставка и ответственность фиксируются в конкретном предложении.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Фотография: материалы БМК, презентация «БМК — Ёлки 2026 — финальная». Предложение основано на согласованной задаче от 16.10.2026. Стоимость и состав услуг согласуются индивидуально для события. Предоплата, отмена, доставка и ответственность фиксируются в конкретном предложении.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Фотография: материалы БМК, презентация «БМК — Ёлки 2026 — финальная». Предложение основано на согласованной задаче от 16.10.2026. Стоимость и состав услуг согласуются индивидуально для события. Предоплата, отмена, доставка и ответственность фиксируются в конкретном предложении.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Фотография: материалы БМК, презентация «БМК — Ёлки 2026 — финальная». Предложение основано на согласованной задаче от 16.10.2026. Стоимость и состав услуг согласуются индивидуально для события. Предоплата, отмена, доставка и ответственность фиксируются в конкретном предложении.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3e22a91a104d2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94d3abfaf240c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f2f2b44d3c453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86f9e1476a47e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f99ae71a8f4e2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96aabc45eb4e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9B379A7-13F3-4A41-9F67-8A2BDDBC7A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75551DD-B331-4C63-8F0B-368B2E3ABB7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D7C617D-7358-4E19-AB6B-ECB66366C6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880398-54AC-4585-B82B-32FE424FD6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F060BEA-96C5-4F5A-ADD4-C0151FCE06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929AFAF-436A-4246-8ED2-38B6352127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C2B086-8FF3-42B4-BE03-7E48407440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601BF22-7A7E-4615-93A3-723D4C10EA0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4C165A-9DB6-4132-A581-3E3655428C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2DA2E54-C910-4F16-85FF-CFFEDE35B2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43e16cbc2a41e2" /><Relationship Type="http://schemas.openxmlformats.org/officeDocument/2006/relationships/slideLayout" Target="/ppt/slideLayouts/slideLayout1.xml" Id="R1987330ccf724843" /><Relationship Type="http://schemas.openxmlformats.org/officeDocument/2006/relationships/slideLayout" Target="/ppt/slideLayouts/slideLayout2.xml" Id="Rfafbcb41d6d34346" /><Relationship Type="http://schemas.openxmlformats.org/officeDocument/2006/relationships/slideLayout" Target="/ppt/slideLayouts/slideLayout3.xml" Id="Rd2f1b7a37ec44e45" /><Relationship Type="http://schemas.openxmlformats.org/officeDocument/2006/relationships/slideLayout" Target="/ppt/slideLayouts/slideLayout4.xml" Id="R41f7fa42ce4c407c" /><Relationship Type="http://schemas.openxmlformats.org/officeDocument/2006/relationships/slideLayout" Target="/ppt/slideLayouts/slideLayout5.xml" Id="Rfbb7323017c04f1e" /><Relationship Type="http://schemas.openxmlformats.org/officeDocument/2006/relationships/slideLayout" Target="/ppt/slideLayouts/slideLayout6.xml" Id="R110b71ec5cf048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87330ccf724843"/>
    <p:sldLayoutId xmlns:r="http://schemas.openxmlformats.org/officeDocument/2006/relationships" id="2147483650" r:id="Rfafbcb41d6d34346"/>
    <p:sldLayoutId xmlns:r="http://schemas.openxmlformats.org/officeDocument/2006/relationships" id="2147483651" r:id="Rd2f1b7a37ec44e45"/>
    <p:sldLayoutId xmlns:r="http://schemas.openxmlformats.org/officeDocument/2006/relationships" id="2147483652" r:id="R41f7fa42ce4c407c"/>
    <p:sldLayoutId xmlns:r="http://schemas.openxmlformats.org/officeDocument/2006/relationships" id="2147483653" r:id="Rfbb7323017c04f1e"/>
    <p:sldLayoutId xmlns:r="http://schemas.openxmlformats.org/officeDocument/2006/relationships" id="2147483654" r:id="R110b71ec5cf048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22023e3aeb4fce" /><Relationship Type="http://schemas.openxmlformats.org/officeDocument/2006/relationships/image" Target="/ppt/media/image.jpeg" Id="R81df6d9c29bd416e" /><Relationship Type="http://schemas.openxmlformats.org/officeDocument/2006/relationships/notesSlide" Target="/ppt/notesSlides/notesSlide1.xml" Id="R49c15080ec4d4cb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8252b6919142ce" /><Relationship Type="http://schemas.openxmlformats.org/officeDocument/2006/relationships/image" Target="/ppt/media/image2.jpeg" Id="Ra3e3752f68e44d6b" /><Relationship Type="http://schemas.openxmlformats.org/officeDocument/2006/relationships/notesSlide" Target="/ppt/notesSlides/notesSlide2.xml" Id="Rc210dad935f943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15d69720be4705" /><Relationship Type="http://schemas.openxmlformats.org/officeDocument/2006/relationships/image" Target="/ppt/media/image3.jpeg" Id="R892b32b76ccd4de9" /><Relationship Type="http://schemas.openxmlformats.org/officeDocument/2006/relationships/notesSlide" Target="/ppt/notesSlides/notesSlide3.xml" Id="R66158be077e948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d93f2c683c4d0b" /><Relationship Type="http://schemas.openxmlformats.org/officeDocument/2006/relationships/image" Target="/ppt/media/image4.jpeg" Id="R60d5ae39558049a4" /><Relationship Type="http://schemas.openxmlformats.org/officeDocument/2006/relationships/notesSlide" Target="/ppt/notesSlides/notesSlide4.xml" Id="R9d86e996ea0340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23eb8677474760" /><Relationship Type="http://schemas.openxmlformats.org/officeDocument/2006/relationships/image" Target="/ppt/media/image5.jpeg" Id="R6350b087eab34a24" /><Relationship Type="http://schemas.openxmlformats.org/officeDocument/2006/relationships/notesSlide" Target="/ppt/notesSlides/notesSlide5.xml" Id="Re7dec5e7db6d4f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22a86024d94274" /><Relationship Type="http://schemas.openxmlformats.org/officeDocument/2006/relationships/image" Target="/ppt/media/image6.jpeg" Id="R2a87dab08c394725" /><Relationship Type="http://schemas.openxmlformats.org/officeDocument/2006/relationships/notesSlide" Target="/ppt/notesSlides/notesSlide6.xml" Id="R798fb9a66e4046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bb982b87254cd6" /><Relationship Type="http://schemas.openxmlformats.org/officeDocument/2006/relationships/image" Target="/ppt/media/image7.jpeg" Id="R84e861f5ea004b2b" /><Relationship Type="http://schemas.openxmlformats.org/officeDocument/2006/relationships/notesSlide" Target="/ppt/notesSlides/notesSlide7.xml" Id="Rc1e37138a3744d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15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4F295B-7C14-4653-9249-29B257FD18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f6d9c29bd416e"/>
          <a:srcRect xmlns:a="http://schemas.openxmlformats.org/drawingml/2006/main" l="0" t="3891" r="0" b="38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DE90C4-2E81-4507-A747-375524662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60960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БМК для</a:t>
            </a:r>
          </a:p>
          <a:p xmlns:a="http://schemas.openxmlformats.org/drawingml/2006/main">
            <a:pPr>
              <a:defRPr sz="48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агентств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0FA1A0-33C7-4134-B474-6C5E0629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191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Dress-бар для гостей</a:t>
            </a:r>
          </a:p>
          <a:p xmlns:a="http://schemas.openxmlformats.org/drawingml/2006/main">
            <a: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Стилизация персонала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998BDC-3BD6-4769-A2D6-37E0BDCD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674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D6A59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6A59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6A596"/>
                </a:solidFill>
                <a:latin typeface="Arial"/>
                <a:ea typeface="Arial"/>
                <a:cs typeface="Arial"/>
              </a:rPr>
              <a:t>Большая Московская Костюмерная</a:t>
            </a:r>
          </a:p>
        </p:txBody>
      </p:sp>
    </p:spTree>
    <p:extLst>
      <p:ext uri="{BB962C8B-B14F-4D97-AF65-F5344CB8AC3E}">
        <p14:creationId xmlns:p14="http://schemas.microsoft.com/office/powerpoint/2010/main" val="19791089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C47818-4076-49FD-8200-7B9E647D94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3752f68e44d6b"/>
          <a:srcRect xmlns:a="http://schemas.openxmlformats.org/drawingml/2006/main" l="0" t="3891" r="0" b="38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04C4B7-534E-4C87-B455-DB894A72A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60960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Dress-бар</a:t>
            </a:r>
          </a:p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для гостей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41A87A-ABE5-4052-BCCF-12B74D0B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191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Костюмы и аксессуары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на площадке мероприятия.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Гости выбирают образ,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примеряют и фотографируются.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Подбор под тему события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и помощь стилиста.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51B8C-6143-4820-B53B-9572328B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674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8283C"/>
                </a:solidFill>
                <a:latin typeface="Arial"/>
                <a:ea typeface="Arial"/>
                <a:cs typeface="Arial"/>
              </a:rPr>
              <a:t>БМК · Для агентств</a:t>
            </a:r>
          </a:p>
        </p:txBody>
      </p:sp>
    </p:spTree>
    <p:extLst>
      <p:ext uri="{BB962C8B-B14F-4D97-AF65-F5344CB8AC3E}">
        <p14:creationId xmlns:p14="http://schemas.microsoft.com/office/powerpoint/2010/main" val="6619237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20CFCE-922F-42C4-85EF-56337FD0AA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b32b76ccd4de9"/>
          <a:srcRect xmlns:a="http://schemas.openxmlformats.org/drawingml/2006/main" l="0" t="3824" r="0" b="38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E6715B-ECBC-410B-90D0-40A92C07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60960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Персонал</a:t>
            </a:r>
          </a:p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в стиле события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252FC1-A7AA-4CB3-BEB8-6B5A9A688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191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Образы для хостес,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официантов и команды.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Подбираем костюмы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и аксессуары под концепцию.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Количество комплектов, размеры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и примерку согласуем заранее.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B6FA6F-A863-4372-8D04-3C5134E16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674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8283C"/>
                </a:solidFill>
                <a:latin typeface="Arial"/>
                <a:ea typeface="Arial"/>
                <a:cs typeface="Arial"/>
              </a:rPr>
              <a:t>БМК · Для агентств</a:t>
            </a:r>
          </a:p>
        </p:txBody>
      </p:sp>
    </p:spTree>
    <p:extLst>
      <p:ext uri="{BB962C8B-B14F-4D97-AF65-F5344CB8AC3E}">
        <p14:creationId xmlns:p14="http://schemas.microsoft.com/office/powerpoint/2010/main" val="13279649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F6E13-C2E3-4322-86AC-1676AA613D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d5ae39558049a4"/>
          <a:srcRect xmlns:a="http://schemas.openxmlformats.org/drawingml/2006/main" l="1852" t="0" r="18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2DB6C2-A39C-4141-B493-8947D407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60960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Подбор</a:t>
            </a:r>
          </a:p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под вашу идею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4C3BA4-8BB7-4FCD-8185-A8A9A727C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191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Пришлите тему, палитру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или визуальные референсы.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Предложим подходящие образы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из коллекции БМК.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Наличие и количество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проверим на дату события.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901753-D9F4-4B40-9D37-0B09BD59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674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8283C"/>
                </a:solidFill>
                <a:latin typeface="Arial"/>
                <a:ea typeface="Arial"/>
                <a:cs typeface="Arial"/>
              </a:rPr>
              <a:t>БМК · Для агентств</a:t>
            </a:r>
          </a:p>
        </p:txBody>
      </p:sp>
    </p:spTree>
    <p:extLst>
      <p:ext uri="{BB962C8B-B14F-4D97-AF65-F5344CB8AC3E}">
        <p14:creationId xmlns:p14="http://schemas.microsoft.com/office/powerpoint/2010/main" val="14821781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734324-C0E0-4421-AD7E-FE8194F890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50b087eab34a24"/>
          <a:srcRect xmlns:a="http://schemas.openxmlformats.org/drawingml/2006/main" l="0" t="3824" r="0" b="38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91E8B-1397-43DE-923D-41CC2000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60960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Условия</a:t>
            </a:r>
          </a:p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на мероприятие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F7F5E-B2E5-4669-82AA-587350FF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191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Рассчитываем предложение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под конкретное событие.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Стоимость зависит от состава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и количества образов, времени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работы и выбранных услуг.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Доставку, примерку и работу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стилиста включаем по согласованию.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74BA6A-EE94-43B7-AD98-9CEF7A73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674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8283C"/>
                </a:solidFill>
                <a:latin typeface="Arial"/>
                <a:ea typeface="Arial"/>
                <a:cs typeface="Arial"/>
              </a:rPr>
              <a:t>БМК · Для агентств</a:t>
            </a:r>
          </a:p>
        </p:txBody>
      </p:sp>
    </p:spTree>
    <p:extLst>
      <p:ext uri="{BB962C8B-B14F-4D97-AF65-F5344CB8AC3E}">
        <p14:creationId xmlns:p14="http://schemas.microsoft.com/office/powerpoint/2010/main" val="12021515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F8DF03-25AD-4073-B3E6-170D77D1C9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7dab08c394725"/>
          <a:srcRect xmlns:a="http://schemas.openxmlformats.org/drawingml/2006/main" l="0" t="3824" r="0" b="38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55AF15-CCE2-448C-A30A-C43A482B3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60960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Что нужно</a:t>
            </a:r>
          </a:p>
          <a:p xmlns:a="http://schemas.openxmlformats.org/drawingml/2006/main">
            <a:pPr>
              <a:defRPr sz="4800" b="1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81513"/>
                </a:solidFill>
                <a:latin typeface="Arial"/>
                <a:ea typeface="Arial"/>
                <a:cs typeface="Arial"/>
              </a:rPr>
              <a:t>для расчета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BCA2B3-38D8-4A62-A6E9-B9C72B43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191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Дата и площадка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Тема и референсы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Количество гостей или сотрудников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Размеры персонала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Время работы и бюджет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Уточним детали и подготовим</a:t>
            </a:r>
          </a:p>
          <a:p xmlns:a="http://schemas.openxmlformats.org/drawingml/2006/main">
            <a:pPr>
              <a:defRPr sz="2250" b="0">
                <a:solidFill>
                  <a:srgbClr val="18151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81513"/>
                </a:solidFill>
                <a:latin typeface="Arial"/>
                <a:ea typeface="Arial"/>
                <a:cs typeface="Arial"/>
              </a:rPr>
              <a:t>подборку со сметой и условиями.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264EBA-9FC3-4BA5-B951-06B46D3F6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674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78283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8283C"/>
                </a:solidFill>
                <a:latin typeface="Arial"/>
                <a:ea typeface="Arial"/>
                <a:cs typeface="Arial"/>
              </a:rPr>
              <a:t>БМК · Для агентств</a:t>
            </a:r>
          </a:p>
        </p:txBody>
      </p:sp>
    </p:spTree>
    <p:extLst>
      <p:ext uri="{BB962C8B-B14F-4D97-AF65-F5344CB8AC3E}">
        <p14:creationId xmlns:p14="http://schemas.microsoft.com/office/powerpoint/2010/main" val="15432618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815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67947-E196-449C-AC8B-73D4CFEB8C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e861f5ea004b2b"/>
          <a:srcRect xmlns:a="http://schemas.openxmlformats.org/drawingml/2006/main" l="0" t="3824" r="0" b="38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4BB099-45A6-4116-B84B-718A4234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60960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Обсудим ваше</a:t>
            </a:r>
          </a:p>
          <a:p xmlns:a="http://schemas.openxmlformats.org/drawingml/2006/main">
            <a:pPr>
              <a:defRPr sz="48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мероприятие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15F673-6C5B-44E3-91A2-8F67DF4A1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6191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Виктория Шешенина</a:t>
            </a:r>
          </a:p>
          <a:p xmlns:a="http://schemas.openxmlformats.org/drawingml/2006/main">
            <a: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+7 925 518-43-43</a:t>
            </a:r>
          </a:p>
          <a:p xmlns:a="http://schemas.openxmlformats.org/drawingml/2006/main">
            <a: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vika@best4event.ru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best4event.ru</a:t>
            </a:r>
          </a:p>
          <a:p xmlns:a="http://schemas.openxmlformats.org/drawingml/2006/main">
            <a:pPr>
              <a:defRPr sz="225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Москва, Партийный переулок,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3B5BF-C419-4CA4-9680-416AA929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674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D6A59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6A59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6A596"/>
                </a:solidFill>
                <a:latin typeface="Arial"/>
                <a:ea typeface="Arial"/>
                <a:cs typeface="Arial"/>
              </a:rPr>
              <a:t>Большая Московская Костюмерная</a:t>
            </a:r>
          </a:p>
        </p:txBody>
      </p:sp>
    </p:spTree>
    <p:extLst>
      <p:ext uri="{BB962C8B-B14F-4D97-AF65-F5344CB8AC3E}">
        <p14:creationId xmlns:p14="http://schemas.microsoft.com/office/powerpoint/2010/main" val="15565057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2026-10-16T10:48:17.8870000Z</dcterms:created>
  <dcterms:modified xsi:type="dcterms:W3CDTF">2026-10-16T10:48:17.8870000Z</dcterms:modified>
</coreProperties>
</file>